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9AC"/>
    <a:srgbClr val="FCED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2B409D-6426-19E4-6E9F-1C886C62D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C93FDBD-7B80-D288-1DE4-FF9BDC3A5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734238A-8D3F-6FE0-D980-9B63FFC035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4754CC-F965-4E84-B1AD-C184502C9099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888A484-BF06-F1B0-CDAE-565C156C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CB0B6CD-6141-36EC-8416-DA051B96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7EED01-EBA0-4A9D-9E59-42BB7A0692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452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18DBBD-13F2-ED01-1F8C-22AD5B4D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683FE65-CD4A-4819-B78F-DEDA202B1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3DF5A67-67F5-DA17-A0CC-02A8130AE8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4754CC-F965-4E84-B1AD-C184502C9099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466E85-428F-8C44-ED7E-D9FC82A0D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F7B03B2-84D8-4CBE-39F5-5C29C2AE2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7EED01-EBA0-4A9D-9E59-42BB7A0692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415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253A0E8-33E6-70D2-D2D3-A91D346D34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15452E8-9DBC-AA22-8551-64F9134F3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3C05EE5-B8A4-C32D-C6B6-6506B176FE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4754CC-F965-4E84-B1AD-C184502C9099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9B66C46-139F-D9AA-DF6D-D02D879AF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FCCE556-C2A6-4396-F660-C5999732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7EED01-EBA0-4A9D-9E59-42BB7A0692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1691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243E3E-0A53-65B5-113E-7DBA76237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80BABE8-4369-1B8D-5F6D-7F0E6F7EE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E13F15C-AFB0-2FD6-4CF1-B1B179E885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B5E148-95D4-4341-B32D-33374A815E90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DD3E351-8D1B-4B9C-F6BF-4E1C36408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EB83F7F-D526-D510-5A0F-4BADD0810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66029-31AD-4420-BC8C-13372A4A29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3075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6FC8D9-29A3-6D9F-C3C2-CDDE5E274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434EA11-041A-0B17-359C-AC9E09716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F911A24-E147-32ED-14D5-A3391DE24D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B5E148-95D4-4341-B32D-33374A815E90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3B823DC-386B-8FAF-0B1F-32B4214AD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0ADD3FB-D6A8-F4BD-B1F3-F000D4939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66029-31AD-4420-BC8C-13372A4A29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853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474329-7CAB-873C-02C6-501A656D0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73BAD5B-A9CA-85E3-9987-DCAEB61D2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1B18030-C568-0DC0-4CF1-6D82D426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B5E148-95D4-4341-B32D-33374A815E90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EE0CA12-DE2B-1EE0-547F-84182F5E0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6C88123-49D4-5604-48B5-BACCCF1CB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66029-31AD-4420-BC8C-13372A4A29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5690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E06B66-958C-DF26-A593-4A1BDE611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72338E9-445E-8E53-0BD8-89BB9F872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27AE98A-F5B2-4A2B-E892-003032F45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36D4CD2-7E1F-E60F-C87A-9959E03F72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B5E148-95D4-4341-B32D-33374A815E90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9F3DD22-80EF-516C-D466-311F365FB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AB26C44-A07A-2A2B-E312-5754AA4C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66029-31AD-4420-BC8C-13372A4A29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6125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9C527A-1CE6-8190-5500-9D2A4B8B9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DFDE0E8-2C0B-704F-FD2A-855375D25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98E915F-DA7C-99F8-4A38-BB2CC5D27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9029BC3-EE2E-49CE-2B94-C87B06815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388D571-A8FA-574E-1132-94E31BDC02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05B11A2-12BC-ACE1-D948-A26156CB24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B5E148-95D4-4341-B32D-33374A815E90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70F8EBB-896D-664D-AE1F-FE3D47AB1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9FA2737-160D-4A13-ED3E-9F3968E21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66029-31AD-4420-BC8C-13372A4A29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4445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86A53-DD5F-5CA2-9D5D-082A8D751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4FFE89E-A8E7-0988-F18A-1852E01253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B5E148-95D4-4341-B32D-33374A815E90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14E2729-CFE1-90B0-A381-BD1C664F9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EFEEBBE-A0E9-E809-F618-443459C9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66029-31AD-4420-BC8C-13372A4A29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5043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1B93830-DDE8-DD79-0EDA-C527B6AA82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B5E148-95D4-4341-B32D-33374A815E90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7D8FF13-E4E3-3AF2-1AB0-EC937A362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9F63BE4-7610-57D9-8AD4-FC2EEFF4F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66029-31AD-4420-BC8C-13372A4A29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9142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754AC9-27D2-AD15-F686-7059CF450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4CFB54C-6D28-5F5B-D6FA-118C080FA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F00852B-D8F3-98E0-C724-FE4572AE1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E39B9D9-A026-D0DC-ADE2-5A327F9628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B5E148-95D4-4341-B32D-33374A815E90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9656CD9-A005-917F-4FA5-12DCE70B4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2448C0E-CCB5-5421-D00D-66B0EAFCB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66029-31AD-4420-BC8C-13372A4A29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386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8FA21E-4A0E-C9AE-85C2-B46096DD1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EA16A47-AD5E-9E0C-97A1-90E42FCB9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C740282-A8FC-EF37-03E4-B874D8C8B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4754CC-F965-4E84-B1AD-C184502C9099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620A96E-FD4B-17C2-BF7E-724E67CCB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93E7886-CBFF-476B-FCD0-AEE112FAD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7EED01-EBA0-4A9D-9E59-42BB7A0692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3476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984DCA-34E1-0D6F-9298-C1176F63B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01BE7E4-440A-1062-AB9A-165256EA53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DE5C73A-4217-CBAF-B1BC-FB0EB5BD4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2DC9E8E-B46D-B0E2-E5E8-A739E424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B5E148-95D4-4341-B32D-33374A815E90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CC1C3E3-C4EA-1DAB-7237-FFE69EEB6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8AA6380-BC0E-CE00-6C28-EEADDB90C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66029-31AD-4420-BC8C-13372A4A29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4179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99E41F-1FF6-565B-9A9D-2D05713B6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E7B1CB6-8987-4ECE-D798-861A68802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98DB4C9-D042-D2DE-7DF9-A215487818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B5E148-95D4-4341-B32D-33374A815E90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DD91148-0016-A320-21CA-5B5367DA6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9018303-785A-0BC8-187D-7C59F877F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66029-31AD-4420-BC8C-13372A4A29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236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62CE543-DCA0-F791-7C3C-31FAE63AF2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4F0C084-BB3A-5159-879B-498B2818B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FA130D8-4381-34AC-1E45-DC1741B5D2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B5E148-95D4-4341-B32D-33374A815E90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4CA2636-5B62-28C5-C8B5-222A5612B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2E50FDD-0584-7C5F-07C1-A5A7EA2D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66029-31AD-4420-BC8C-13372A4A29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54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AF8ADF-8B6B-34AE-C6C0-ADB97DD1F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7779939-09EC-DD40-D337-B454A4F93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C988DF0-0367-1AB5-A199-2176FC8E68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4754CC-F965-4E84-B1AD-C184502C9099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64C6CF1-A262-CEAA-78C7-564DAF946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4962F35-EF6D-76C0-A89C-7AA6F145B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7EED01-EBA0-4A9D-9E59-42BB7A0692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2652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DC28B6-9F82-5017-C7D4-CF7D8BEE9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B3C5283-7B50-E06C-5403-204B174A3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3ED8FA8-570B-F5B9-46AE-AD90647F8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FF7A95C-4B48-783E-648F-2C7525C15E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4754CC-F965-4E84-B1AD-C184502C9099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4CA4D4C-B318-3DAE-FB5C-B9DCF2B9F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EE1F669-CE69-63CA-0F08-6786D9EFE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7EED01-EBA0-4A9D-9E59-42BB7A0692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692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47F39B-DAB2-0683-66F8-060DFC65F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AF1C378-5741-F562-3C40-3E4F31A78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2948E13-2824-0EC5-1642-ADDF4A20E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DEF6172-CA29-3CDA-B6BD-D82797840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E2630E4-5EA8-A8A3-DC7C-DA6A10ACC7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AC2B1E3-9912-F7AC-DB00-AC001427C6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4754CC-F965-4E84-B1AD-C184502C9099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998AAA1F-DCE9-3EAA-E924-F155C422F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6FA1441-26D5-2516-7C99-89D247566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7EED01-EBA0-4A9D-9E59-42BB7A0692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4722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91ECC7-CBA1-BF75-7EA8-3699ADCD4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B881C35-92DE-ECD1-C587-468D1BA732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4754CC-F965-4E84-B1AD-C184502C9099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0B17CF2-34FE-4D2F-FC59-D5F5B7771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28564DF-4508-6194-E65E-9EDEAB5BD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7EED01-EBA0-4A9D-9E59-42BB7A0692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9330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E7A4DAE-1816-1E4C-6F16-DEECFB59FC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4754CC-F965-4E84-B1AD-C184502C9099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E7FD6E6-2D01-64E1-1721-D1BC96526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951CFC9-86AC-8881-3EF4-736CD2CA8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7EED01-EBA0-4A9D-9E59-42BB7A0692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68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47368D-ADE9-145D-610D-DFF4DA7EB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8ECF793-98EE-BA67-7D5C-2FE5B3A21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91444F7-76BE-9F06-F179-2DE661DCC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6853FDB-D1B0-D9DC-2E30-039D17BB87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4754CC-F965-4E84-B1AD-C184502C9099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1B3DC33-6602-ED89-CAE1-79B9EC8A8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D6AA820-58B7-2273-29F1-11259C14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7EED01-EBA0-4A9D-9E59-42BB7A0692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384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D7379E-E108-F0C0-04CD-D4136A3E6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4CCF9F7-A928-DE83-ED61-03EB9BEB0D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C720710-9C9E-FEAC-0ACD-D0D1A2ED9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725FAC8-1BA6-DAB6-465B-B883996C34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4754CC-F965-4E84-B1AD-C184502C9099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021F3D2-6C5C-D6E1-E262-5B330DB0B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40C1157-8CC7-9BDF-0A16-5262F5824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7EED01-EBA0-4A9D-9E59-42BB7A0692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207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20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8" Type="http://schemas.microsoft.com/office/2007/relationships/hdphoto" Target="../media/hdphoto3.wdp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microsoft.com/office/2007/relationships/hdphoto" Target="../media/hdphoto2.wdp"/><Relationship Id="rId20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79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字型, 文字, 圖形, 符號 的圖片&#10;&#10;自動產生的描述">
            <a:extLst>
              <a:ext uri="{FF2B5EF4-FFF2-40B4-BE49-F238E27FC236}">
                <a16:creationId xmlns:a16="http://schemas.microsoft.com/office/drawing/2014/main" id="{E598981C-12BE-E3CF-1F4D-B9D088028FDF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799" y="192674"/>
            <a:ext cx="2403630" cy="833893"/>
          </a:xfrm>
          <a:prstGeom prst="rect">
            <a:avLst/>
          </a:prstGeom>
        </p:spPr>
      </p:pic>
      <p:pic>
        <p:nvPicPr>
          <p:cNvPr id="8" name="圖片 7" descr="一張含有 文字, 字型, 紅色, 標誌 的圖片&#10;&#10;自動產生的描述">
            <a:extLst>
              <a:ext uri="{FF2B5EF4-FFF2-40B4-BE49-F238E27FC236}">
                <a16:creationId xmlns:a16="http://schemas.microsoft.com/office/drawing/2014/main" id="{616B9247-1B1E-BC93-FFB4-F2CADB929FF6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164" y="192674"/>
            <a:ext cx="885403" cy="885403"/>
          </a:xfrm>
          <a:prstGeom prst="rect">
            <a:avLst/>
          </a:prstGeom>
        </p:spPr>
      </p:pic>
      <p:pic>
        <p:nvPicPr>
          <p:cNvPr id="9" name="圖片 8" descr="一張含有 文字, 海報, 圖書, 平面設計 的圖片&#10;&#10;自動產生的描述">
            <a:extLst>
              <a:ext uri="{FF2B5EF4-FFF2-40B4-BE49-F238E27FC236}">
                <a16:creationId xmlns:a16="http://schemas.microsoft.com/office/drawing/2014/main" id="{A10B2D5A-6604-070D-9959-7C8371B8DCA6}"/>
              </a:ext>
            </a:extLst>
          </p:cNvPr>
          <p:cNvPicPr/>
          <p:nvPr userDrawn="1"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7138" b="74686" l="7327" r="52738">
                        <a14:foregroundMark x1="14895" y1="29475" x2="14895" y2="29475"/>
                        <a14:foregroundMark x1="15862" y1="27822" x2="15862" y2="27822"/>
                        <a14:foregroundMark x1="18760" y1="27480" x2="18760" y2="27480"/>
                        <a14:foregroundMark x1="9340" y1="48632" x2="9340" y2="48632"/>
                        <a14:foregroundMark x1="7407" y1="50570" x2="7407" y2="50570"/>
                        <a14:foregroundMark x1="22464" y1="71665" x2="22464" y2="71665"/>
                        <a14:foregroundMark x1="33011" y1="73717" x2="33011" y2="73717"/>
                        <a14:foregroundMark x1="38969" y1="74971" x2="38969" y2="74971"/>
                        <a14:foregroundMark x1="51288" y1="72463" x2="51288" y2="72463"/>
                        <a14:foregroundMark x1="41304" y1="31642" x2="41304" y2="31642"/>
                        <a14:foregroundMark x1="46216" y1="31129" x2="46216" y2="31129"/>
                        <a14:foregroundMark x1="46940" y1="33295" x2="46940" y2="33295"/>
                        <a14:foregroundMark x1="46296" y1="33352" x2="46296" y2="33352"/>
                        <a14:foregroundMark x1="48631" y1="32725" x2="48631" y2="32725"/>
                        <a14:foregroundMark x1="52174" y1="31300" x2="52174" y2="31300"/>
                        <a14:foregroundMark x1="38486" y1="30274" x2="38486" y2="30274"/>
                        <a14:foregroundMark x1="43317" y1="27138" x2="43317" y2="27138"/>
                        <a14:foregroundMark x1="40338" y1="34436" x2="40338" y2="34436"/>
                        <a14:foregroundMark x1="41385" y1="33979" x2="41385" y2="33979"/>
                        <a14:foregroundMark x1="41707" y1="35348" x2="41707" y2="35348"/>
                        <a14:foregroundMark x1="42512" y1="34721" x2="42512" y2="34721"/>
                        <a14:foregroundMark x1="43720" y1="34436" x2="43720" y2="34436"/>
                        <a14:foregroundMark x1="16345" y1="30445" x2="16345" y2="30445"/>
                        <a14:foregroundMark x1="44283" y1="37286" x2="44283" y2="37286"/>
                        <a14:foregroundMark x1="46377" y1="38483" x2="46377" y2="38483"/>
                        <a14:foregroundMark x1="47746" y1="39225" x2="47746" y2="39225"/>
                        <a14:foregroundMark x1="48792" y1="39339" x2="48792" y2="39339"/>
                        <a14:foregroundMark x1="49678" y1="39282" x2="49678" y2="39282"/>
                        <a14:foregroundMark x1="49919" y1="39339" x2="49919" y2="39339"/>
                        <a14:foregroundMark x1="48229" y1="65165" x2="48229" y2="65165"/>
                        <a14:foregroundMark x1="51852" y1="70696" x2="51852" y2="70696"/>
                        <a14:foregroundMark x1="51449" y1="72691" x2="51449" y2="72691"/>
                        <a14:foregroundMark x1="52093" y1="71836" x2="52093" y2="71836"/>
                        <a14:foregroundMark x1="52093" y1="70353" x2="52093" y2="70353"/>
                        <a14:foregroundMark x1="52093" y1="70353" x2="52335" y2="70182"/>
                        <a14:foregroundMark x1="52657" y1="68472" x2="52657" y2="68472"/>
                        <a14:foregroundMark x1="50403" y1="65450" x2="50403" y2="65450"/>
                        <a14:foregroundMark x1="20451" y1="28905" x2="20451" y2="28905"/>
                        <a14:foregroundMark x1="21014" y1="28506" x2="21014" y2="28506"/>
                        <a14:foregroundMark x1="51691" y1="31585" x2="51691" y2="31585"/>
                        <a14:foregroundMark x1="52738" y1="31186" x2="52738" y2="31186"/>
                        <a14:foregroundMark x1="51852" y1="31300" x2="51852" y2="31300"/>
                        <a14:foregroundMark x1="50000" y1="32725" x2="50000" y2="32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90" t="23333" r="43186" b="22609"/>
          <a:stretch/>
        </p:blipFill>
        <p:spPr>
          <a:xfrm>
            <a:off x="0" y="4067636"/>
            <a:ext cx="1919788" cy="2790364"/>
          </a:xfrm>
          <a:prstGeom prst="rect">
            <a:avLst/>
          </a:prstGeom>
        </p:spPr>
      </p:pic>
      <p:pic>
        <p:nvPicPr>
          <p:cNvPr id="10" name="Picture 2" descr="C:\Users\wchuang\Downloads\2019APAC\SSL Logo_Stent-SaveaLife_1_rgb (1).jpg">
            <a:extLst>
              <a:ext uri="{FF2B5EF4-FFF2-40B4-BE49-F238E27FC236}">
                <a16:creationId xmlns:a16="http://schemas.microsoft.com/office/drawing/2014/main" id="{BAC75BBE-F2CC-4628-46F4-1F36601CC3CD}"/>
              </a:ext>
            </a:extLst>
          </p:cNvPr>
          <p:cNvPicPr/>
          <p:nvPr userDrawn="1"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856" b="92793" l="5180" r="95721">
                        <a14:foregroundMark x1="15541" y1="48423" x2="15541" y2="48423"/>
                        <a14:foregroundMark x1="28829" y1="48874" x2="29505" y2="49775"/>
                        <a14:foregroundMark x1="24099" y1="60360" x2="23649" y2="62613"/>
                        <a14:foregroundMark x1="39640" y1="81306" x2="39640" y2="81306"/>
                        <a14:foregroundMark x1="43468" y1="79505" x2="45045" y2="79054"/>
                        <a14:foregroundMark x1="51351" y1="75901" x2="51351" y2="75901"/>
                        <a14:foregroundMark x1="59685" y1="71171" x2="59685" y2="71171"/>
                        <a14:foregroundMark x1="58108" y1="69144" x2="56757" y2="69144"/>
                        <a14:foregroundMark x1="44369" y1="67117" x2="43243" y2="68468"/>
                        <a14:foregroundMark x1="40766" y1="79505" x2="40766" y2="80856"/>
                        <a14:foregroundMark x1="41216" y1="86937" x2="41216" y2="86937"/>
                        <a14:foregroundMark x1="43243" y1="87613" x2="45270" y2="87838"/>
                        <a14:foregroundMark x1="48649" y1="88739" x2="49775" y2="88739"/>
                        <a14:foregroundMark x1="52252" y1="90315" x2="52928" y2="91892"/>
                        <a14:foregroundMark x1="53604" y1="92117" x2="54955" y2="92117"/>
                        <a14:foregroundMark x1="55405" y1="91441" x2="57207" y2="90541"/>
                        <a14:foregroundMark x1="57883" y1="89189" x2="57883" y2="89189"/>
                        <a14:foregroundMark x1="56757" y1="92117" x2="56757" y2="92117"/>
                        <a14:foregroundMark x1="79955" y1="74775" x2="79955" y2="74775"/>
                        <a14:foregroundMark x1="93243" y1="56306" x2="93243" y2="56306"/>
                        <a14:foregroundMark x1="95721" y1="57432" x2="95721" y2="57432"/>
                        <a14:foregroundMark x1="87838" y1="70270" x2="87838" y2="70270"/>
                        <a14:foregroundMark x1="78153" y1="81081" x2="77027" y2="81081"/>
                        <a14:foregroundMark x1="36937" y1="71622" x2="36937" y2="71622"/>
                        <a14:foregroundMark x1="26802" y1="54730" x2="26802" y2="54730"/>
                        <a14:foregroundMark x1="20946" y1="38063" x2="20946" y2="38063"/>
                        <a14:foregroundMark x1="30405" y1="30631" x2="30405" y2="30631"/>
                        <a14:foregroundMark x1="42117" y1="22748" x2="42117" y2="22748"/>
                        <a14:foregroundMark x1="42568" y1="14189" x2="42568" y2="14189"/>
                        <a14:foregroundMark x1="32432" y1="13964" x2="32432" y2="13964"/>
                        <a14:foregroundMark x1="15766" y1="20946" x2="15766" y2="20946"/>
                        <a14:foregroundMark x1="13739" y1="40541" x2="13739" y2="40541"/>
                        <a14:foregroundMark x1="17568" y1="59009" x2="17568" y2="59009"/>
                        <a14:foregroundMark x1="32207" y1="70721" x2="32207" y2="70721"/>
                        <a14:foregroundMark x1="31081" y1="83784" x2="31306" y2="84685"/>
                        <a14:foregroundMark x1="27703" y1="85811" x2="27703" y2="85811"/>
                        <a14:foregroundMark x1="23874" y1="78378" x2="23874" y2="78378"/>
                        <a14:foregroundMark x1="31982" y1="62162" x2="31982" y2="62162"/>
                        <a14:foregroundMark x1="47072" y1="68018" x2="47072" y2="68018"/>
                        <a14:foregroundMark x1="50676" y1="71171" x2="50450" y2="73198"/>
                        <a14:foregroundMark x1="53604" y1="73198" x2="53604" y2="73198"/>
                        <a14:foregroundMark x1="56306" y1="75450" x2="56306" y2="77477"/>
                        <a14:foregroundMark x1="56757" y1="77703" x2="58784" y2="76351"/>
                        <a14:foregroundMark x1="63514" y1="72973" x2="64865" y2="72973"/>
                        <a14:foregroundMark x1="66441" y1="70045" x2="66441" y2="70045"/>
                        <a14:foregroundMark x1="69144" y1="65315" x2="69144" y2="65315"/>
                        <a14:foregroundMark x1="78829" y1="60360" x2="79505" y2="61261"/>
                        <a14:foregroundMark x1="75000" y1="72072" x2="75000" y2="73874"/>
                        <a14:foregroundMark x1="78604" y1="75450" x2="78604" y2="75450"/>
                        <a14:foregroundMark x1="80631" y1="75000" x2="81982" y2="72973"/>
                        <a14:foregroundMark x1="85135" y1="66441" x2="85135" y2="66441"/>
                        <a14:foregroundMark x1="86261" y1="63514" x2="86261" y2="63514"/>
                        <a14:foregroundMark x1="58784" y1="27703" x2="58784" y2="27703"/>
                        <a14:foregroundMark x1="41216" y1="23649" x2="41216" y2="23649"/>
                        <a14:foregroundMark x1="38739" y1="20495" x2="37387" y2="20721"/>
                        <a14:foregroundMark x1="18243" y1="25901" x2="18243" y2="27252"/>
                        <a14:foregroundMark x1="16667" y1="31757" x2="15991" y2="32658"/>
                        <a14:foregroundMark x1="11261" y1="37162" x2="11261" y2="37162"/>
                        <a14:foregroundMark x1="9459" y1="41667" x2="9459" y2="41667"/>
                        <a14:foregroundMark x1="9459" y1="46171" x2="9459" y2="46171"/>
                        <a14:foregroundMark x1="25676" y1="33559" x2="25676" y2="33559"/>
                        <a14:foregroundMark x1="32207" y1="32432" x2="33108" y2="32432"/>
                        <a14:foregroundMark x1="43243" y1="44144" x2="43243" y2="45721"/>
                        <a14:foregroundMark x1="38288" y1="51126" x2="37613" y2="53378"/>
                        <a14:foregroundMark x1="27477" y1="61937" x2="27477" y2="63063"/>
                        <a14:foregroundMark x1="28378" y1="66667" x2="29730" y2="67117"/>
                        <a14:foregroundMark x1="36937" y1="67568" x2="37613" y2="68919"/>
                        <a14:foregroundMark x1="34685" y1="72973" x2="33784" y2="73874"/>
                        <a14:foregroundMark x1="30180" y1="74550" x2="28829" y2="74775"/>
                        <a14:foregroundMark x1="27477" y1="73874" x2="28378" y2="76351"/>
                        <a14:foregroundMark x1="48874" y1="79279" x2="48874" y2="79279"/>
                        <a14:foregroundMark x1="47748" y1="82658" x2="46847" y2="82883"/>
                        <a14:foregroundMark x1="42117" y1="84459" x2="40541" y2="84910"/>
                        <a14:foregroundMark x1="40315" y1="84910" x2="40315" y2="84910"/>
                        <a14:foregroundMark x1="59910" y1="84009" x2="59910" y2="84009"/>
                        <a14:foregroundMark x1="63288" y1="79279" x2="63288" y2="79279"/>
                        <a14:foregroundMark x1="65766" y1="77477" x2="66441" y2="77477"/>
                        <a14:foregroundMark x1="70045" y1="74550" x2="70946" y2="73198"/>
                        <a14:foregroundMark x1="74099" y1="66216" x2="74099" y2="66216"/>
                        <a14:foregroundMark x1="76126" y1="63739" x2="76126" y2="63739"/>
                        <a14:foregroundMark x1="80180" y1="60811" x2="81757" y2="60811"/>
                        <a14:foregroundMark x1="85135" y1="60811" x2="86036" y2="60811"/>
                        <a14:foregroundMark x1="88964" y1="61712" x2="88964" y2="61712"/>
                        <a14:foregroundMark x1="88964" y1="61712" x2="88964" y2="61712"/>
                        <a14:foregroundMark x1="86036" y1="58784" x2="85360" y2="57883"/>
                        <a14:foregroundMark x1="83784" y1="54505" x2="83784" y2="54505"/>
                        <a14:foregroundMark x1="79505" y1="52027" x2="79505" y2="52027"/>
                        <a14:foregroundMark x1="79054" y1="45721" x2="79054" y2="45721"/>
                        <a14:foregroundMark x1="65766" y1="26126" x2="65766" y2="26126"/>
                        <a14:foregroundMark x1="56982" y1="25450" x2="54054" y2="25901"/>
                        <a14:foregroundMark x1="51351" y1="27252" x2="48423" y2="29505"/>
                        <a14:foregroundMark x1="42117" y1="29054" x2="38739" y2="30405"/>
                        <a14:foregroundMark x1="34009" y1="31532" x2="30180" y2="33333"/>
                        <a14:foregroundMark x1="27477" y1="33784" x2="26577" y2="35135"/>
                        <a14:foregroundMark x1="31982" y1="36937" x2="39640" y2="39189"/>
                        <a14:foregroundMark x1="52477" y1="42568" x2="53378" y2="44369"/>
                        <a14:foregroundMark x1="53604" y1="44369" x2="48423" y2="46622"/>
                        <a14:foregroundMark x1="36712" y1="46171" x2="36712" y2="46171"/>
                        <a14:foregroundMark x1="37387" y1="44595" x2="37387" y2="44595"/>
                        <a14:foregroundMark x1="38514" y1="44144" x2="38514" y2="44144"/>
                        <a14:foregroundMark x1="52928" y1="32883" x2="53604" y2="32432"/>
                        <a14:foregroundMark x1="54054" y1="30631" x2="48423" y2="27928"/>
                        <a14:foregroundMark x1="38288" y1="20946" x2="37838" y2="19144"/>
                        <a14:foregroundMark x1="37838" y1="14414" x2="37838" y2="14414"/>
                        <a14:foregroundMark x1="45721" y1="12387" x2="45721" y2="12387"/>
                        <a14:foregroundMark x1="46622" y1="9459" x2="46622" y2="9459"/>
                        <a14:foregroundMark x1="52477" y1="8108" x2="52477" y2="8108"/>
                        <a14:foregroundMark x1="70721" y1="20946" x2="70946" y2="22297"/>
                        <a14:foregroundMark x1="68694" y1="31306" x2="68694" y2="33559"/>
                        <a14:foregroundMark x1="68919" y1="45721" x2="68919" y2="47973"/>
                        <a14:foregroundMark x1="68919" y1="57207" x2="68919" y2="57207"/>
                        <a14:foregroundMark x1="72297" y1="62838" x2="73423" y2="63964"/>
                        <a14:foregroundMark x1="81532" y1="61712" x2="81532" y2="61712"/>
                        <a14:foregroundMark x1="80856" y1="52477" x2="80856" y2="52477"/>
                        <a14:foregroundMark x1="79054" y1="47523" x2="79054" y2="47523"/>
                        <a14:foregroundMark x1="76802" y1="47072" x2="76802" y2="47072"/>
                        <a14:foregroundMark x1="79054" y1="43243" x2="79054" y2="43243"/>
                        <a14:foregroundMark x1="69820" y1="39189" x2="69820" y2="39189"/>
                        <a14:foregroundMark x1="58559" y1="34685" x2="58559" y2="34685"/>
                        <a14:foregroundMark x1="57883" y1="31532" x2="57883" y2="31532"/>
                        <a14:foregroundMark x1="65991" y1="27027" x2="65991" y2="27027"/>
                        <a14:foregroundMark x1="62387" y1="22748" x2="62387" y2="22748"/>
                        <a14:foregroundMark x1="57207" y1="20495" x2="53378" y2="20495"/>
                        <a14:foregroundMark x1="39865" y1="17793" x2="38739" y2="18694"/>
                        <a14:foregroundMark x1="30631" y1="19595" x2="28604" y2="20045"/>
                        <a14:foregroundMark x1="27027" y1="20495" x2="25901" y2="20946"/>
                        <a14:foregroundMark x1="25000" y1="21622" x2="24099" y2="23423"/>
                        <a14:foregroundMark x1="15541" y1="29955" x2="14640" y2="31757"/>
                        <a14:foregroundMark x1="16892" y1="35360" x2="16892" y2="35360"/>
                        <a14:foregroundMark x1="16892" y1="38063" x2="17568" y2="39865"/>
                        <a14:foregroundMark x1="22748" y1="44144" x2="22973" y2="45495"/>
                        <a14:foregroundMark x1="34234" y1="28153" x2="33333" y2="27928"/>
                        <a14:foregroundMark x1="34685" y1="24550" x2="34685" y2="24550"/>
                        <a14:foregroundMark x1="47072" y1="6081" x2="47072" y2="6081"/>
                        <a14:foregroundMark x1="5405" y1="51802" x2="5405" y2="51802"/>
                        <a14:foregroundMark x1="61261" y1="92793" x2="61261" y2="92793"/>
                        <a14:backgroundMark x1="9459" y1="6982" x2="9459" y2="6982"/>
                        <a14:backgroundMark x1="9459" y1="6982" x2="9459" y2="6982"/>
                        <a14:backgroundMark x1="9910" y1="7883" x2="9910" y2="7883"/>
                        <a14:backgroundMark x1="9910" y1="10360" x2="9910" y2="1036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014823" y="80193"/>
            <a:ext cx="997884" cy="99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10" descr="一張含有 標誌, 符號, 文字, 象徵物 的圖片&#10;&#10;自動產生的描述">
            <a:extLst>
              <a:ext uri="{FF2B5EF4-FFF2-40B4-BE49-F238E27FC236}">
                <a16:creationId xmlns:a16="http://schemas.microsoft.com/office/drawing/2014/main" id="{1CCE8D18-6FAB-A63B-2BC5-350723DDA7F6}"/>
              </a:ext>
            </a:extLst>
          </p:cNvPr>
          <p:cNvPicPr/>
          <p:nvPr userDrawn="1"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800" b="91200" l="8000" r="91200">
                        <a14:foregroundMark x1="29600" y1="24800" x2="29600" y2="24800"/>
                        <a14:foregroundMark x1="21200" y1="20800" x2="21200" y2="20800"/>
                        <a14:foregroundMark x1="17200" y1="32000" x2="17200" y2="32000"/>
                        <a14:foregroundMark x1="8000" y1="44400" x2="8000" y2="44400"/>
                        <a14:foregroundMark x1="53600" y1="36400" x2="53600" y2="36400"/>
                        <a14:foregroundMark x1="80000" y1="46400" x2="80000" y2="46400"/>
                        <a14:foregroundMark x1="87600" y1="61200" x2="87600" y2="61200"/>
                        <a14:foregroundMark x1="78800" y1="78000" x2="78800" y2="78000"/>
                        <a14:foregroundMark x1="64000" y1="91200" x2="64000" y2="91200"/>
                        <a14:foregroundMark x1="91600" y1="34400" x2="91600" y2="34400"/>
                        <a14:foregroundMark x1="62400" y1="24800" x2="62400" y2="24800"/>
                        <a14:foregroundMark x1="50800" y1="6800" x2="50800" y2="6800"/>
                        <a14:foregroundMark x1="45200" y1="22400" x2="45200" y2="22400"/>
                        <a14:foregroundMark x1="40800" y1="36000" x2="40800" y2="36000"/>
                        <a14:foregroundMark x1="32800" y1="38000" x2="32800" y2="38000"/>
                        <a14:foregroundMark x1="20800" y1="31600" x2="20800" y2="31600"/>
                        <a14:foregroundMark x1="34000" y1="26800" x2="34000" y2="26800"/>
                        <a14:foregroundMark x1="34000" y1="26800" x2="34000" y2="26800"/>
                        <a14:foregroundMark x1="36000" y1="35600" x2="36000" y2="35600"/>
                        <a14:foregroundMark x1="35200" y1="54400" x2="35200" y2="54400"/>
                        <a14:foregroundMark x1="21600" y1="60800" x2="21600" y2="60800"/>
                        <a14:foregroundMark x1="20000" y1="74000" x2="20000" y2="74000"/>
                        <a14:foregroundMark x1="42000" y1="83200" x2="42000" y2="83200"/>
                        <a14:foregroundMark x1="48800" y1="86000" x2="48800" y2="86000"/>
                        <a14:foregroundMark x1="56800" y1="85200" x2="56800" y2="85200"/>
                        <a14:foregroundMark x1="54400" y1="78400" x2="54400" y2="78400"/>
                        <a14:foregroundMark x1="66400" y1="75600" x2="66400" y2="75600"/>
                        <a14:foregroundMark x1="75200" y1="70400" x2="75200" y2="70400"/>
                        <a14:foregroundMark x1="75600" y1="79600" x2="75600" y2="79600"/>
                        <a14:foregroundMark x1="66000" y1="82000" x2="66000" y2="82000"/>
                        <a14:foregroundMark x1="42800" y1="86000" x2="42800" y2="86000"/>
                        <a14:foregroundMark x1="28800" y1="73200" x2="28800" y2="73200"/>
                        <a14:foregroundMark x1="26000" y1="54000" x2="26000" y2="54000"/>
                        <a14:foregroundMark x1="26400" y1="26000" x2="26400" y2="26000"/>
                        <a14:foregroundMark x1="36000" y1="21200" x2="36000" y2="21200"/>
                        <a14:foregroundMark x1="54000" y1="20400" x2="54000" y2="20400"/>
                        <a14:foregroundMark x1="74400" y1="41200" x2="74400" y2="41200"/>
                        <a14:foregroundMark x1="85600" y1="58000" x2="85600" y2="58000"/>
                        <a14:foregroundMark x1="80400" y1="26000" x2="80400" y2="26000"/>
                        <a14:foregroundMark x1="41600" y1="13600" x2="41600" y2="1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429" y="80193"/>
            <a:ext cx="997884" cy="997884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DA4094FC-6B72-DB6C-DBF1-0C70914AEC0D}"/>
              </a:ext>
            </a:extLst>
          </p:cNvPr>
          <p:cNvSpPr txBox="1"/>
          <p:nvPr userDrawn="1"/>
        </p:nvSpPr>
        <p:spPr>
          <a:xfrm>
            <a:off x="2397759" y="5897880"/>
            <a:ext cx="9797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dirty="0">
                <a:solidFill>
                  <a:srgbClr val="FCEDF2"/>
                </a:solidFill>
              </a:rPr>
              <a:t>2024 ASIA</a:t>
            </a:r>
            <a:r>
              <a:rPr lang="zh-TW" altLang="en-US" sz="2800" dirty="0">
                <a:solidFill>
                  <a:srgbClr val="FCEDF2"/>
                </a:solidFill>
              </a:rPr>
              <a:t> </a:t>
            </a:r>
            <a:r>
              <a:rPr lang="en-US" altLang="zh-TW" sz="2800" dirty="0">
                <a:solidFill>
                  <a:srgbClr val="FCEDF2"/>
                </a:solidFill>
              </a:rPr>
              <a:t>PRIMARY</a:t>
            </a:r>
            <a:r>
              <a:rPr lang="zh-TW" altLang="en-US" sz="2800" dirty="0">
                <a:solidFill>
                  <a:srgbClr val="FCEDF2"/>
                </a:solidFill>
              </a:rPr>
              <a:t> </a:t>
            </a:r>
            <a:r>
              <a:rPr lang="en-US" altLang="zh-TW" sz="2800" dirty="0">
                <a:solidFill>
                  <a:srgbClr val="FCEDF2"/>
                </a:solidFill>
              </a:rPr>
              <a:t>ANGIOPLASTY</a:t>
            </a:r>
            <a:r>
              <a:rPr lang="zh-TW" altLang="en-US" sz="2800" dirty="0">
                <a:solidFill>
                  <a:srgbClr val="FCEDF2"/>
                </a:solidFill>
              </a:rPr>
              <a:t> </a:t>
            </a:r>
            <a:r>
              <a:rPr lang="en-US" altLang="zh-TW" sz="2800" dirty="0">
                <a:solidFill>
                  <a:srgbClr val="FCEDF2"/>
                </a:solidFill>
              </a:rPr>
              <a:t>CONGRESS</a:t>
            </a:r>
          </a:p>
          <a:p>
            <a:pPr algn="r"/>
            <a:r>
              <a:rPr lang="en-US" altLang="zh-TW" sz="2800" dirty="0">
                <a:solidFill>
                  <a:srgbClr val="FCEDF2"/>
                </a:solidFill>
              </a:rPr>
              <a:t>2024 GLOBAL AMI CONGRESS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3879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841708BF-CF48-5051-E717-42445B647E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EB79AC"/>
          </a:solidFill>
          <a:ln>
            <a:solidFill>
              <a:srgbClr val="EB79A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 descr="一張含有 字型, 文字, 圖形, 符號 的圖片&#10;&#10;自動產生的描述">
            <a:extLst>
              <a:ext uri="{FF2B5EF4-FFF2-40B4-BE49-F238E27FC236}">
                <a16:creationId xmlns:a16="http://schemas.microsoft.com/office/drawing/2014/main" id="{252AC17B-697D-6D4E-79DD-FB9323AE9AC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668" y="192674"/>
            <a:ext cx="2403630" cy="833893"/>
          </a:xfrm>
          <a:prstGeom prst="rect">
            <a:avLst/>
          </a:prstGeom>
        </p:spPr>
      </p:pic>
      <p:pic>
        <p:nvPicPr>
          <p:cNvPr id="9" name="圖片 8" descr="一張含有 文字, 字型, 紅色, 標誌 的圖片&#10;&#10;自動產生的描述">
            <a:extLst>
              <a:ext uri="{FF2B5EF4-FFF2-40B4-BE49-F238E27FC236}">
                <a16:creationId xmlns:a16="http://schemas.microsoft.com/office/drawing/2014/main" id="{7B80DEC1-3206-A5A7-2906-4712F90E74D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033" y="192674"/>
            <a:ext cx="885403" cy="885403"/>
          </a:xfrm>
          <a:prstGeom prst="rect">
            <a:avLst/>
          </a:prstGeom>
        </p:spPr>
      </p:pic>
      <p:pic>
        <p:nvPicPr>
          <p:cNvPr id="10" name="Picture 2" descr="C:\Users\wchuang\Downloads\2019APAC\SSL Logo_Stent-SaveaLife_1_rgb (1).jpg">
            <a:extLst>
              <a:ext uri="{FF2B5EF4-FFF2-40B4-BE49-F238E27FC236}">
                <a16:creationId xmlns:a16="http://schemas.microsoft.com/office/drawing/2014/main" id="{B860A609-BF3B-6981-8B3B-6C85551F6BA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856" b="92793" l="5180" r="95721">
                        <a14:foregroundMark x1="15541" y1="48423" x2="15541" y2="48423"/>
                        <a14:foregroundMark x1="28829" y1="48874" x2="29505" y2="49775"/>
                        <a14:foregroundMark x1="24099" y1="60360" x2="23649" y2="62613"/>
                        <a14:foregroundMark x1="39640" y1="81306" x2="39640" y2="81306"/>
                        <a14:foregroundMark x1="43468" y1="79505" x2="45045" y2="79054"/>
                        <a14:foregroundMark x1="51351" y1="75901" x2="51351" y2="75901"/>
                        <a14:foregroundMark x1="59685" y1="71171" x2="59685" y2="71171"/>
                        <a14:foregroundMark x1="58108" y1="69144" x2="56757" y2="69144"/>
                        <a14:foregroundMark x1="44369" y1="67117" x2="43243" y2="68468"/>
                        <a14:foregroundMark x1="40766" y1="79505" x2="40766" y2="80856"/>
                        <a14:foregroundMark x1="41216" y1="86937" x2="41216" y2="86937"/>
                        <a14:foregroundMark x1="43243" y1="87613" x2="45270" y2="87838"/>
                        <a14:foregroundMark x1="48649" y1="88739" x2="49775" y2="88739"/>
                        <a14:foregroundMark x1="52252" y1="90315" x2="52928" y2="91892"/>
                        <a14:foregroundMark x1="53604" y1="92117" x2="54955" y2="92117"/>
                        <a14:foregroundMark x1="55405" y1="91441" x2="57207" y2="90541"/>
                        <a14:foregroundMark x1="57883" y1="89189" x2="57883" y2="89189"/>
                        <a14:foregroundMark x1="56757" y1="92117" x2="56757" y2="92117"/>
                        <a14:foregroundMark x1="79955" y1="74775" x2="79955" y2="74775"/>
                        <a14:foregroundMark x1="93243" y1="56306" x2="93243" y2="56306"/>
                        <a14:foregroundMark x1="95721" y1="57432" x2="95721" y2="57432"/>
                        <a14:foregroundMark x1="87838" y1="70270" x2="87838" y2="70270"/>
                        <a14:foregroundMark x1="78153" y1="81081" x2="77027" y2="81081"/>
                        <a14:foregroundMark x1="36937" y1="71622" x2="36937" y2="71622"/>
                        <a14:foregroundMark x1="26802" y1="54730" x2="26802" y2="54730"/>
                        <a14:foregroundMark x1="20946" y1="38063" x2="20946" y2="38063"/>
                        <a14:foregroundMark x1="30405" y1="30631" x2="30405" y2="30631"/>
                        <a14:foregroundMark x1="42117" y1="22748" x2="42117" y2="22748"/>
                        <a14:foregroundMark x1="42568" y1="14189" x2="42568" y2="14189"/>
                        <a14:foregroundMark x1="32432" y1="13964" x2="32432" y2="13964"/>
                        <a14:foregroundMark x1="15766" y1="20946" x2="15766" y2="20946"/>
                        <a14:foregroundMark x1="13739" y1="40541" x2="13739" y2="40541"/>
                        <a14:foregroundMark x1="17568" y1="59009" x2="17568" y2="59009"/>
                        <a14:foregroundMark x1="32207" y1="70721" x2="32207" y2="70721"/>
                        <a14:foregroundMark x1="31081" y1="83784" x2="31306" y2="84685"/>
                        <a14:foregroundMark x1="27703" y1="85811" x2="27703" y2="85811"/>
                        <a14:foregroundMark x1="23874" y1="78378" x2="23874" y2="78378"/>
                        <a14:foregroundMark x1="31982" y1="62162" x2="31982" y2="62162"/>
                        <a14:foregroundMark x1="47072" y1="68018" x2="47072" y2="68018"/>
                        <a14:foregroundMark x1="50676" y1="71171" x2="50450" y2="73198"/>
                        <a14:foregroundMark x1="53604" y1="73198" x2="53604" y2="73198"/>
                        <a14:foregroundMark x1="56306" y1="75450" x2="56306" y2="77477"/>
                        <a14:foregroundMark x1="56757" y1="77703" x2="58784" y2="76351"/>
                        <a14:foregroundMark x1="63514" y1="72973" x2="64865" y2="72973"/>
                        <a14:foregroundMark x1="66441" y1="70045" x2="66441" y2="70045"/>
                        <a14:foregroundMark x1="69144" y1="65315" x2="69144" y2="65315"/>
                        <a14:foregroundMark x1="78829" y1="60360" x2="79505" y2="61261"/>
                        <a14:foregroundMark x1="75000" y1="72072" x2="75000" y2="73874"/>
                        <a14:foregroundMark x1="78604" y1="75450" x2="78604" y2="75450"/>
                        <a14:foregroundMark x1="80631" y1="75000" x2="81982" y2="72973"/>
                        <a14:foregroundMark x1="85135" y1="66441" x2="85135" y2="66441"/>
                        <a14:foregroundMark x1="86261" y1="63514" x2="86261" y2="63514"/>
                        <a14:foregroundMark x1="58784" y1="27703" x2="58784" y2="27703"/>
                        <a14:foregroundMark x1="41216" y1="23649" x2="41216" y2="23649"/>
                        <a14:foregroundMark x1="38739" y1="20495" x2="37387" y2="20721"/>
                        <a14:foregroundMark x1="18243" y1="25901" x2="18243" y2="27252"/>
                        <a14:foregroundMark x1="16667" y1="31757" x2="15991" y2="32658"/>
                        <a14:foregroundMark x1="11261" y1="37162" x2="11261" y2="37162"/>
                        <a14:foregroundMark x1="9459" y1="41667" x2="9459" y2="41667"/>
                        <a14:foregroundMark x1="9459" y1="46171" x2="9459" y2="46171"/>
                        <a14:foregroundMark x1="25676" y1="33559" x2="25676" y2="33559"/>
                        <a14:foregroundMark x1="32207" y1="32432" x2="33108" y2="32432"/>
                        <a14:foregroundMark x1="43243" y1="44144" x2="43243" y2="45721"/>
                        <a14:foregroundMark x1="38288" y1="51126" x2="37613" y2="53378"/>
                        <a14:foregroundMark x1="27477" y1="61937" x2="27477" y2="63063"/>
                        <a14:foregroundMark x1="28378" y1="66667" x2="29730" y2="67117"/>
                        <a14:foregroundMark x1="36937" y1="67568" x2="37613" y2="68919"/>
                        <a14:foregroundMark x1="34685" y1="72973" x2="33784" y2="73874"/>
                        <a14:foregroundMark x1="30180" y1="74550" x2="28829" y2="74775"/>
                        <a14:foregroundMark x1="27477" y1="73874" x2="28378" y2="76351"/>
                        <a14:foregroundMark x1="48874" y1="79279" x2="48874" y2="79279"/>
                        <a14:foregroundMark x1="47748" y1="82658" x2="46847" y2="82883"/>
                        <a14:foregroundMark x1="42117" y1="84459" x2="40541" y2="84910"/>
                        <a14:foregroundMark x1="40315" y1="84910" x2="40315" y2="84910"/>
                        <a14:foregroundMark x1="59910" y1="84009" x2="59910" y2="84009"/>
                        <a14:foregroundMark x1="63288" y1="79279" x2="63288" y2="79279"/>
                        <a14:foregroundMark x1="65766" y1="77477" x2="66441" y2="77477"/>
                        <a14:foregroundMark x1="70045" y1="74550" x2="70946" y2="73198"/>
                        <a14:foregroundMark x1="74099" y1="66216" x2="74099" y2="66216"/>
                        <a14:foregroundMark x1="76126" y1="63739" x2="76126" y2="63739"/>
                        <a14:foregroundMark x1="80180" y1="60811" x2="81757" y2="60811"/>
                        <a14:foregroundMark x1="85135" y1="60811" x2="86036" y2="60811"/>
                        <a14:foregroundMark x1="88964" y1="61712" x2="88964" y2="61712"/>
                        <a14:foregroundMark x1="88964" y1="61712" x2="88964" y2="61712"/>
                        <a14:foregroundMark x1="86036" y1="58784" x2="85360" y2="57883"/>
                        <a14:foregroundMark x1="83784" y1="54505" x2="83784" y2="54505"/>
                        <a14:foregroundMark x1="79505" y1="52027" x2="79505" y2="52027"/>
                        <a14:foregroundMark x1="79054" y1="45721" x2="79054" y2="45721"/>
                        <a14:foregroundMark x1="65766" y1="26126" x2="65766" y2="26126"/>
                        <a14:foregroundMark x1="56982" y1="25450" x2="54054" y2="25901"/>
                        <a14:foregroundMark x1="51351" y1="27252" x2="48423" y2="29505"/>
                        <a14:foregroundMark x1="42117" y1="29054" x2="38739" y2="30405"/>
                        <a14:foregroundMark x1="34009" y1="31532" x2="30180" y2="33333"/>
                        <a14:foregroundMark x1="27477" y1="33784" x2="26577" y2="35135"/>
                        <a14:foregroundMark x1="31982" y1="36937" x2="39640" y2="39189"/>
                        <a14:foregroundMark x1="52477" y1="42568" x2="53378" y2="44369"/>
                        <a14:foregroundMark x1="53604" y1="44369" x2="48423" y2="46622"/>
                        <a14:foregroundMark x1="36712" y1="46171" x2="36712" y2="46171"/>
                        <a14:foregroundMark x1="37387" y1="44595" x2="37387" y2="44595"/>
                        <a14:foregroundMark x1="38514" y1="44144" x2="38514" y2="44144"/>
                        <a14:foregroundMark x1="52928" y1="32883" x2="53604" y2="32432"/>
                        <a14:foregroundMark x1="54054" y1="30631" x2="48423" y2="27928"/>
                        <a14:foregroundMark x1="38288" y1="20946" x2="37838" y2="19144"/>
                        <a14:foregroundMark x1="37838" y1="14414" x2="37838" y2="14414"/>
                        <a14:foregroundMark x1="45721" y1="12387" x2="45721" y2="12387"/>
                        <a14:foregroundMark x1="46622" y1="9459" x2="46622" y2="9459"/>
                        <a14:foregroundMark x1="52477" y1="8108" x2="52477" y2="8108"/>
                        <a14:foregroundMark x1="70721" y1="20946" x2="70946" y2="22297"/>
                        <a14:foregroundMark x1="68694" y1="31306" x2="68694" y2="33559"/>
                        <a14:foregroundMark x1="68919" y1="45721" x2="68919" y2="47973"/>
                        <a14:foregroundMark x1="68919" y1="57207" x2="68919" y2="57207"/>
                        <a14:foregroundMark x1="72297" y1="62838" x2="73423" y2="63964"/>
                        <a14:foregroundMark x1="81532" y1="61712" x2="81532" y2="61712"/>
                        <a14:foregroundMark x1="80856" y1="52477" x2="80856" y2="52477"/>
                        <a14:foregroundMark x1="79054" y1="47523" x2="79054" y2="47523"/>
                        <a14:foregroundMark x1="76802" y1="47072" x2="76802" y2="47072"/>
                        <a14:foregroundMark x1="79054" y1="43243" x2="79054" y2="43243"/>
                        <a14:foregroundMark x1="69820" y1="39189" x2="69820" y2="39189"/>
                        <a14:foregroundMark x1="58559" y1="34685" x2="58559" y2="34685"/>
                        <a14:foregroundMark x1="57883" y1="31532" x2="57883" y2="31532"/>
                        <a14:foregroundMark x1="65991" y1="27027" x2="65991" y2="27027"/>
                        <a14:foregroundMark x1="62387" y1="22748" x2="62387" y2="22748"/>
                        <a14:foregroundMark x1="57207" y1="20495" x2="53378" y2="20495"/>
                        <a14:foregroundMark x1="39865" y1="17793" x2="38739" y2="18694"/>
                        <a14:foregroundMark x1="30631" y1="19595" x2="28604" y2="20045"/>
                        <a14:foregroundMark x1="27027" y1="20495" x2="25901" y2="20946"/>
                        <a14:foregroundMark x1="25000" y1="21622" x2="24099" y2="23423"/>
                        <a14:foregroundMark x1="15541" y1="29955" x2="14640" y2="31757"/>
                        <a14:foregroundMark x1="16892" y1="35360" x2="16892" y2="35360"/>
                        <a14:foregroundMark x1="16892" y1="38063" x2="17568" y2="39865"/>
                        <a14:foregroundMark x1="22748" y1="44144" x2="22973" y2="45495"/>
                        <a14:foregroundMark x1="34234" y1="28153" x2="33333" y2="27928"/>
                        <a14:foregroundMark x1="34685" y1="24550" x2="34685" y2="24550"/>
                        <a14:foregroundMark x1="47072" y1="6081" x2="47072" y2="6081"/>
                        <a14:foregroundMark x1="5405" y1="51802" x2="5405" y2="51802"/>
                        <a14:foregroundMark x1="61261" y1="92793" x2="61261" y2="92793"/>
                        <a14:backgroundMark x1="9459" y1="6982" x2="9459" y2="6982"/>
                        <a14:backgroundMark x1="9459" y1="6982" x2="9459" y2="6982"/>
                        <a14:backgroundMark x1="9910" y1="7883" x2="9910" y2="7883"/>
                        <a14:backgroundMark x1="9910" y1="10360" x2="9910" y2="1036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068611" y="91629"/>
            <a:ext cx="997884" cy="99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10" descr="一張含有 標誌, 符號, 文字, 象徵物 的圖片&#10;&#10;自動產生的描述">
            <a:extLst>
              <a:ext uri="{FF2B5EF4-FFF2-40B4-BE49-F238E27FC236}">
                <a16:creationId xmlns:a16="http://schemas.microsoft.com/office/drawing/2014/main" id="{B16E9ABD-3619-FD2C-25F0-BE26DFCA01E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800" b="91200" l="8000" r="91200">
                        <a14:foregroundMark x1="29600" y1="24800" x2="29600" y2="24800"/>
                        <a14:foregroundMark x1="21200" y1="20800" x2="21200" y2="20800"/>
                        <a14:foregroundMark x1="17200" y1="32000" x2="17200" y2="32000"/>
                        <a14:foregroundMark x1="8000" y1="44400" x2="8000" y2="44400"/>
                        <a14:foregroundMark x1="53600" y1="36400" x2="53600" y2="36400"/>
                        <a14:foregroundMark x1="80000" y1="46400" x2="80000" y2="46400"/>
                        <a14:foregroundMark x1="87600" y1="61200" x2="87600" y2="61200"/>
                        <a14:foregroundMark x1="78800" y1="78000" x2="78800" y2="78000"/>
                        <a14:foregroundMark x1="64000" y1="91200" x2="64000" y2="91200"/>
                        <a14:foregroundMark x1="91600" y1="34400" x2="91600" y2="34400"/>
                        <a14:foregroundMark x1="62400" y1="24800" x2="62400" y2="24800"/>
                        <a14:foregroundMark x1="50800" y1="6800" x2="50800" y2="6800"/>
                        <a14:foregroundMark x1="45200" y1="22400" x2="45200" y2="22400"/>
                        <a14:foregroundMark x1="40800" y1="36000" x2="40800" y2="36000"/>
                        <a14:foregroundMark x1="32800" y1="38000" x2="32800" y2="38000"/>
                        <a14:foregroundMark x1="20800" y1="31600" x2="20800" y2="31600"/>
                        <a14:foregroundMark x1="34000" y1="26800" x2="34000" y2="26800"/>
                        <a14:foregroundMark x1="34000" y1="26800" x2="34000" y2="26800"/>
                        <a14:foregroundMark x1="36000" y1="35600" x2="36000" y2="35600"/>
                        <a14:foregroundMark x1="35200" y1="54400" x2="35200" y2="54400"/>
                        <a14:foregroundMark x1="21600" y1="60800" x2="21600" y2="60800"/>
                        <a14:foregroundMark x1="20000" y1="74000" x2="20000" y2="74000"/>
                        <a14:foregroundMark x1="42000" y1="83200" x2="42000" y2="83200"/>
                        <a14:foregroundMark x1="48800" y1="86000" x2="48800" y2="86000"/>
                        <a14:foregroundMark x1="56800" y1="85200" x2="56800" y2="85200"/>
                        <a14:foregroundMark x1="54400" y1="78400" x2="54400" y2="78400"/>
                        <a14:foregroundMark x1="66400" y1="75600" x2="66400" y2="75600"/>
                        <a14:foregroundMark x1="75200" y1="70400" x2="75200" y2="70400"/>
                        <a14:foregroundMark x1="75600" y1="79600" x2="75600" y2="79600"/>
                        <a14:foregroundMark x1="66000" y1="82000" x2="66000" y2="82000"/>
                        <a14:foregroundMark x1="42800" y1="86000" x2="42800" y2="86000"/>
                        <a14:foregroundMark x1="28800" y1="73200" x2="28800" y2="73200"/>
                        <a14:foregroundMark x1="26000" y1="54000" x2="26000" y2="54000"/>
                        <a14:foregroundMark x1="26400" y1="26000" x2="26400" y2="26000"/>
                        <a14:foregroundMark x1="36000" y1="21200" x2="36000" y2="21200"/>
                        <a14:foregroundMark x1="54000" y1="20400" x2="54000" y2="20400"/>
                        <a14:foregroundMark x1="74400" y1="41200" x2="74400" y2="41200"/>
                        <a14:foregroundMark x1="85600" y1="58000" x2="85600" y2="58000"/>
                        <a14:foregroundMark x1="80400" y1="26000" x2="80400" y2="26000"/>
                        <a14:foregroundMark x1="41600" y1="13600" x2="41600" y2="1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053" y="110678"/>
            <a:ext cx="997884" cy="997884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6386659F-113D-DFFA-6D76-2E655D7079D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397759" y="5897880"/>
            <a:ext cx="9797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dirty="0">
                <a:solidFill>
                  <a:srgbClr val="EB79AC"/>
                </a:solidFill>
              </a:rPr>
              <a:t>2024 ASIA</a:t>
            </a:r>
            <a:r>
              <a:rPr lang="zh-TW" altLang="en-US" sz="2800" dirty="0">
                <a:solidFill>
                  <a:srgbClr val="EB79AC"/>
                </a:solidFill>
              </a:rPr>
              <a:t> </a:t>
            </a:r>
            <a:r>
              <a:rPr lang="en-US" altLang="zh-TW" sz="2800" dirty="0">
                <a:solidFill>
                  <a:srgbClr val="EB79AC"/>
                </a:solidFill>
              </a:rPr>
              <a:t>PRIMARY</a:t>
            </a:r>
            <a:r>
              <a:rPr lang="zh-TW" altLang="en-US" sz="2800" dirty="0">
                <a:solidFill>
                  <a:srgbClr val="EB79AC"/>
                </a:solidFill>
              </a:rPr>
              <a:t> </a:t>
            </a:r>
            <a:r>
              <a:rPr lang="en-US" altLang="zh-TW" sz="2800" dirty="0">
                <a:solidFill>
                  <a:srgbClr val="EB79AC"/>
                </a:solidFill>
              </a:rPr>
              <a:t>ANGIOPLASTY</a:t>
            </a:r>
            <a:r>
              <a:rPr lang="zh-TW" altLang="en-US" sz="2800" dirty="0">
                <a:solidFill>
                  <a:srgbClr val="EB79AC"/>
                </a:solidFill>
              </a:rPr>
              <a:t> </a:t>
            </a:r>
            <a:r>
              <a:rPr lang="en-US" altLang="zh-TW" sz="2800" dirty="0">
                <a:solidFill>
                  <a:srgbClr val="EB79AC"/>
                </a:solidFill>
              </a:rPr>
              <a:t>CONGRESS</a:t>
            </a:r>
          </a:p>
          <a:p>
            <a:pPr algn="r"/>
            <a:r>
              <a:rPr lang="en-US" altLang="zh-TW" sz="2800" dirty="0">
                <a:solidFill>
                  <a:srgbClr val="EB79AC"/>
                </a:solidFill>
              </a:rPr>
              <a:t>2024 GLOBAL AMI CONGRESS</a:t>
            </a:r>
            <a:endParaRPr lang="zh-TW" altLang="en-US" sz="2800" dirty="0">
              <a:solidFill>
                <a:srgbClr val="EB79AC"/>
              </a:solidFill>
            </a:endParaRPr>
          </a:p>
        </p:txBody>
      </p:sp>
      <p:pic>
        <p:nvPicPr>
          <p:cNvPr id="13" name="圖片 12" descr="一張含有 文字, 海報, 圖書, 平面設計 的圖片&#10;&#10;自動產生的描述">
            <a:extLst>
              <a:ext uri="{FF2B5EF4-FFF2-40B4-BE49-F238E27FC236}">
                <a16:creationId xmlns:a16="http://schemas.microsoft.com/office/drawing/2014/main" id="{720C3E8E-66B6-6D91-7785-4914A33E8C7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7138" b="74686" l="7327" r="52738">
                        <a14:foregroundMark x1="14895" y1="29475" x2="14895" y2="29475"/>
                        <a14:foregroundMark x1="15862" y1="27822" x2="15862" y2="27822"/>
                        <a14:foregroundMark x1="18760" y1="27480" x2="18760" y2="27480"/>
                        <a14:foregroundMark x1="9340" y1="48632" x2="9340" y2="48632"/>
                        <a14:foregroundMark x1="7407" y1="50570" x2="7407" y2="50570"/>
                        <a14:foregroundMark x1="22464" y1="71665" x2="22464" y2="71665"/>
                        <a14:foregroundMark x1="33011" y1="73717" x2="33011" y2="73717"/>
                        <a14:foregroundMark x1="38969" y1="74971" x2="38969" y2="74971"/>
                        <a14:foregroundMark x1="51288" y1="72463" x2="51288" y2="72463"/>
                        <a14:foregroundMark x1="41304" y1="31642" x2="41304" y2="31642"/>
                        <a14:foregroundMark x1="46216" y1="31129" x2="46216" y2="31129"/>
                        <a14:foregroundMark x1="46940" y1="33295" x2="46940" y2="33295"/>
                        <a14:foregroundMark x1="46296" y1="33352" x2="46296" y2="33352"/>
                        <a14:foregroundMark x1="48631" y1="32725" x2="48631" y2="32725"/>
                        <a14:foregroundMark x1="52174" y1="31300" x2="52174" y2="31300"/>
                        <a14:foregroundMark x1="38486" y1="30274" x2="38486" y2="30274"/>
                        <a14:foregroundMark x1="43317" y1="27138" x2="43317" y2="27138"/>
                        <a14:foregroundMark x1="40338" y1="34436" x2="40338" y2="34436"/>
                        <a14:foregroundMark x1="41385" y1="33979" x2="41385" y2="33979"/>
                        <a14:foregroundMark x1="41707" y1="35348" x2="41707" y2="35348"/>
                        <a14:foregroundMark x1="42512" y1="34721" x2="42512" y2="34721"/>
                        <a14:foregroundMark x1="43720" y1="34436" x2="43720" y2="34436"/>
                        <a14:foregroundMark x1="16345" y1="30445" x2="16345" y2="30445"/>
                        <a14:foregroundMark x1="44283" y1="37286" x2="44283" y2="37286"/>
                        <a14:foregroundMark x1="46377" y1="38483" x2="46377" y2="38483"/>
                        <a14:foregroundMark x1="47746" y1="39225" x2="47746" y2="39225"/>
                        <a14:foregroundMark x1="48792" y1="39339" x2="48792" y2="39339"/>
                        <a14:foregroundMark x1="49678" y1="39282" x2="49678" y2="39282"/>
                        <a14:foregroundMark x1="49919" y1="39339" x2="49919" y2="39339"/>
                        <a14:foregroundMark x1="48229" y1="65165" x2="48229" y2="65165"/>
                        <a14:foregroundMark x1="51852" y1="70696" x2="51852" y2="70696"/>
                        <a14:foregroundMark x1="51449" y1="72691" x2="51449" y2="72691"/>
                        <a14:foregroundMark x1="52093" y1="71836" x2="52093" y2="71836"/>
                        <a14:foregroundMark x1="52093" y1="70353" x2="52093" y2="70353"/>
                        <a14:foregroundMark x1="52093" y1="70353" x2="52335" y2="70182"/>
                        <a14:foregroundMark x1="52657" y1="68472" x2="52657" y2="68472"/>
                        <a14:foregroundMark x1="50403" y1="65450" x2="50403" y2="65450"/>
                        <a14:foregroundMark x1="20451" y1="28905" x2="20451" y2="28905"/>
                        <a14:foregroundMark x1="21014" y1="28506" x2="21014" y2="28506"/>
                        <a14:foregroundMark x1="51691" y1="31585" x2="51691" y2="31585"/>
                        <a14:foregroundMark x1="52738" y1="31186" x2="52738" y2="31186"/>
                        <a14:foregroundMark x1="51852" y1="31300" x2="51852" y2="31300"/>
                        <a14:foregroundMark x1="50000" y1="32725" x2="50000" y2="32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90" t="23333" r="43186" b="22609"/>
          <a:stretch/>
        </p:blipFill>
        <p:spPr>
          <a:xfrm>
            <a:off x="71718" y="4786517"/>
            <a:ext cx="1387749" cy="201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8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9836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3754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1569</TotalTime>
  <Words>0</Words>
  <Application>Microsoft Office PowerPoint</Application>
  <PresentationFormat>寬螢幕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 佈景主題</vt:lpstr>
      <vt:lpstr>自訂設計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Pei Wen Liao</dc:creator>
  <cp:lastModifiedBy>Pei Wen Liao</cp:lastModifiedBy>
  <cp:revision>10</cp:revision>
  <dcterms:created xsi:type="dcterms:W3CDTF">2023-09-05T02:33:41Z</dcterms:created>
  <dcterms:modified xsi:type="dcterms:W3CDTF">2023-09-13T01:24:43Z</dcterms:modified>
</cp:coreProperties>
</file>